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7e813e7c5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97e813e7c5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7e813e7c5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7e813e7c5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7e813e7c5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7e813e7c5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75aaa45db_2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75aaa45db_2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75aaa45db_2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975aaa45db_2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75aaa45db_2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75aaa45db_2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7e813e7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7e813e7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97e813e7c5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97e813e7c5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3" name="Google Shape;133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8" name="Google Shape;138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2" name="Google Shape;142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147" name="Google Shape;147;p15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0" name="Google Shape;150;p15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" name="Google Shape;151;p15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5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5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15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8" name="Google Shape;158;p1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" name="Google Shape;159;p1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1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1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64" name="Google Shape;164;p17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7" name="Google Shape;167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0" name="Google Shape;170;p1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1" name="Google Shape;171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2" name="Google Shape;172;p1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" name="Google Shape;173;p1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1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1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hyperlink" Target="https://github.com/shahs1005/Battle-of-the-Neighbourhoods/blob/master/Capstone(1)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/>
          <p:nvPr>
            <p:ph type="ctrTitle"/>
          </p:nvPr>
        </p:nvSpPr>
        <p:spPr>
          <a:xfrm>
            <a:off x="3193375" y="811125"/>
            <a:ext cx="5670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Business Opportunity London</a:t>
            </a:r>
            <a:endParaRPr/>
          </a:p>
        </p:txBody>
      </p:sp>
      <p:sp>
        <p:nvSpPr>
          <p:cNvPr id="181" name="Google Shape;181;p18"/>
          <p:cNvSpPr txBox="1"/>
          <p:nvPr>
            <p:ph idx="1" type="subTitle"/>
          </p:nvPr>
        </p:nvSpPr>
        <p:spPr>
          <a:xfrm>
            <a:off x="6354469" y="2637325"/>
            <a:ext cx="2508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Sonali Shah</a:t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Recommendations</a:t>
            </a:r>
            <a:endParaRPr/>
          </a:p>
        </p:txBody>
      </p:sp>
      <p:sp>
        <p:nvSpPr>
          <p:cNvPr id="252" name="Google Shape;252;p27"/>
          <p:cNvSpPr/>
          <p:nvPr/>
        </p:nvSpPr>
        <p:spPr>
          <a:xfrm>
            <a:off x="1071990" y="12341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53" name="Google Shape;253;p27"/>
          <p:cNvSpPr txBox="1"/>
          <p:nvPr>
            <p:ph idx="1" type="body"/>
          </p:nvPr>
        </p:nvSpPr>
        <p:spPr>
          <a:xfrm>
            <a:off x="1847700" y="1234175"/>
            <a:ext cx="65493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Coffee Shops</a:t>
            </a:r>
            <a:endParaRPr sz="19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Red and Purple cluster.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1st and 2nd most popular venue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54" name="Google Shape;254;p27"/>
          <p:cNvSpPr/>
          <p:nvPr/>
        </p:nvSpPr>
        <p:spPr>
          <a:xfrm>
            <a:off x="1071990" y="28025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55" name="Google Shape;255;p27"/>
          <p:cNvSpPr txBox="1"/>
          <p:nvPr>
            <p:ph idx="1" type="body"/>
          </p:nvPr>
        </p:nvSpPr>
        <p:spPr>
          <a:xfrm>
            <a:off x="1847700" y="2802500"/>
            <a:ext cx="65493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Restaurants</a:t>
            </a:r>
            <a:endParaRPr sz="19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Indian Restaurant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most popular in Hounslow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 </a:t>
            </a:r>
            <a:r>
              <a:rPr lang="en-GB"/>
              <a:t>2nd most popular in Harrow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Further Work</a:t>
            </a:r>
            <a:endParaRPr/>
          </a:p>
        </p:txBody>
      </p:sp>
      <p:sp>
        <p:nvSpPr>
          <p:cNvPr id="261" name="Google Shape;261;p28"/>
          <p:cNvSpPr txBox="1"/>
          <p:nvPr>
            <p:ph idx="1" type="body"/>
          </p:nvPr>
        </p:nvSpPr>
        <p:spPr>
          <a:xfrm>
            <a:off x="1847700" y="1234175"/>
            <a:ext cx="6549300" cy="30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Explore coffee shop density in red and purple boroughs</a:t>
            </a:r>
            <a:endParaRPr sz="19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Socioeconomic demographics</a:t>
            </a:r>
            <a:endParaRPr sz="19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Ethnic mix in boroughs to understand popularity of Indian Restaurants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/>
          <p:nvPr>
            <p:ph type="ctrTitle"/>
          </p:nvPr>
        </p:nvSpPr>
        <p:spPr>
          <a:xfrm>
            <a:off x="3065750" y="1394925"/>
            <a:ext cx="4674900" cy="10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type="title"/>
          </p:nvPr>
        </p:nvSpPr>
        <p:spPr>
          <a:xfrm>
            <a:off x="1415725" y="92120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187" name="Google Shape;187;p19"/>
          <p:cNvSpPr txBox="1"/>
          <p:nvPr/>
        </p:nvSpPr>
        <p:spPr>
          <a:xfrm>
            <a:off x="1429213" y="1608444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1415725" y="2083963"/>
            <a:ext cx="35388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Description and Me</a:t>
            </a: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thodology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1429213" y="2571744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1415723" y="3031925"/>
            <a:ext cx="21084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Recommendations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1415732" y="3492094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Further work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97" name="Google Shape;197;p20"/>
          <p:cNvSpPr txBox="1"/>
          <p:nvPr>
            <p:ph idx="1" type="body"/>
          </p:nvPr>
        </p:nvSpPr>
        <p:spPr>
          <a:xfrm>
            <a:off x="1295325" y="2078875"/>
            <a:ext cx="7122900" cy="10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/>
              <a:t>London: Vibrant, diverse and full of business opportunities. Consists of 32 boroughs and also the City of London, allowing for an opportunity to see investment flourish and business thrive</a:t>
            </a:r>
            <a:endParaRPr sz="1600"/>
          </a:p>
        </p:txBody>
      </p:sp>
      <p:sp>
        <p:nvSpPr>
          <p:cNvPr id="198" name="Google Shape;198;p20"/>
          <p:cNvSpPr txBox="1"/>
          <p:nvPr>
            <p:ph idx="1" type="body"/>
          </p:nvPr>
        </p:nvSpPr>
        <p:spPr>
          <a:xfrm>
            <a:off x="1295325" y="3173275"/>
            <a:ext cx="7122900" cy="10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/>
              <a:t>Scouting for business opportunities using business category popularity as the basis for investment pitch.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Description and Methodology</a:t>
            </a:r>
            <a:endParaRPr/>
          </a:p>
        </p:txBody>
      </p:sp>
      <p:sp>
        <p:nvSpPr>
          <p:cNvPr id="204" name="Google Shape;204;p21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5" name="Google Shape;205;p21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Data Extraction and cleaning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6" name="Google Shape;206;p21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7" name="Google Shape;207;p21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Data Analysis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/>
          <p:nvPr>
            <p:ph type="title"/>
          </p:nvPr>
        </p:nvSpPr>
        <p:spPr>
          <a:xfrm>
            <a:off x="807900" y="31480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Data Extraction and Cleaning </a:t>
            </a:r>
            <a:endParaRPr sz="1200"/>
          </a:p>
        </p:txBody>
      </p:sp>
      <p:sp>
        <p:nvSpPr>
          <p:cNvPr id="213" name="Google Shape;213;p22"/>
          <p:cNvSpPr txBox="1"/>
          <p:nvPr>
            <p:ph idx="4294967295" type="body"/>
          </p:nvPr>
        </p:nvSpPr>
        <p:spPr>
          <a:xfrm>
            <a:off x="807900" y="504488"/>
            <a:ext cx="35769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Web-scraping 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900" y="1282750"/>
            <a:ext cx="3844299" cy="15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896" y="2992850"/>
            <a:ext cx="4948625" cy="19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/>
          <p:nvPr>
            <p:ph type="title"/>
          </p:nvPr>
        </p:nvSpPr>
        <p:spPr>
          <a:xfrm>
            <a:off x="807900" y="31480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Data Extraction and Cleaning </a:t>
            </a:r>
            <a:endParaRPr sz="1200"/>
          </a:p>
        </p:txBody>
      </p:sp>
      <p:sp>
        <p:nvSpPr>
          <p:cNvPr id="221" name="Google Shape;221;p23"/>
          <p:cNvSpPr txBox="1"/>
          <p:nvPr>
            <p:ph idx="4294967295" type="body"/>
          </p:nvPr>
        </p:nvSpPr>
        <p:spPr>
          <a:xfrm>
            <a:off x="807900" y="504500"/>
            <a:ext cx="79953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</a:rPr>
              <a:t>Foursquare API </a:t>
            </a:r>
            <a:r>
              <a:rPr lang="en-GB" sz="2800">
                <a:solidFill>
                  <a:srgbClr val="FFFFFF"/>
                </a:solidFill>
              </a:rPr>
              <a:t> to explore Boroughs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900" y="1619250"/>
            <a:ext cx="7730299" cy="199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/>
          <p:nvPr>
            <p:ph type="title"/>
          </p:nvPr>
        </p:nvSpPr>
        <p:spPr>
          <a:xfrm>
            <a:off x="807900" y="31480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Data Analysis </a:t>
            </a:r>
            <a:endParaRPr sz="1200"/>
          </a:p>
        </p:txBody>
      </p:sp>
      <p:sp>
        <p:nvSpPr>
          <p:cNvPr id="228" name="Google Shape;228;p24"/>
          <p:cNvSpPr txBox="1"/>
          <p:nvPr>
            <p:ph idx="4294967295" type="body"/>
          </p:nvPr>
        </p:nvSpPr>
        <p:spPr>
          <a:xfrm>
            <a:off x="807900" y="504500"/>
            <a:ext cx="79953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</a:rPr>
              <a:t>Analyse each borough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29" name="Google Shape;2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900" y="1329900"/>
            <a:ext cx="7769626" cy="18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900" y="3340800"/>
            <a:ext cx="7769625" cy="16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>
            <p:ph type="title"/>
          </p:nvPr>
        </p:nvSpPr>
        <p:spPr>
          <a:xfrm>
            <a:off x="807900" y="31480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Data Analysis </a:t>
            </a:r>
            <a:endParaRPr sz="1200"/>
          </a:p>
        </p:txBody>
      </p:sp>
      <p:sp>
        <p:nvSpPr>
          <p:cNvPr id="236" name="Google Shape;236;p25"/>
          <p:cNvSpPr txBox="1"/>
          <p:nvPr>
            <p:ph idx="4294967295" type="body"/>
          </p:nvPr>
        </p:nvSpPr>
        <p:spPr>
          <a:xfrm>
            <a:off x="807900" y="504500"/>
            <a:ext cx="79953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</a:rPr>
              <a:t>Group cluster using top 10 most popular venue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817150" y="1383625"/>
            <a:ext cx="7820400" cy="3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K-means cluster analysis 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238" y="1954275"/>
            <a:ext cx="7550624" cy="27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pic>
        <p:nvPicPr>
          <p:cNvPr id="244" name="Google Shape;2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000" y="962387"/>
            <a:ext cx="4849726" cy="333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6"/>
          <p:cNvSpPr txBox="1"/>
          <p:nvPr/>
        </p:nvSpPr>
        <p:spPr>
          <a:xfrm>
            <a:off x="6126075" y="962425"/>
            <a:ext cx="2646900" cy="3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Red: Pubs and coffee shops, Indian restaurants 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Purple : Most common venue is pubs,followed by coffee shops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Blue: Grocery stores and Pubs, fast food and Italian restaurant in 2nd and 3rd most common venues for some boroughs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Yellow: Hotels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1101900" y="4572000"/>
            <a:ext cx="75357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4"/>
              </a:rPr>
              <a:t>https://github.com/shahs1005/Battle-of-the-Neighbourhoods/blob/master/Capstone(1).ipynb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